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4.xml"/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34" Type="http://schemas.openxmlformats.org/officeDocument/2006/relationships/slide" Target="slides/slide29.xml"/><Relationship Id="rId21" Type="http://schemas.openxmlformats.org/officeDocument/2006/relationships/slide" Target="slides/slide16.xml"/><Relationship Id="rId50" Type="http://schemas.openxmlformats.org/officeDocument/2006/relationships/slide" Target="slides/slide45.xml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24" Type="http://schemas.openxmlformats.org/officeDocument/2006/relationships/slide" Target="slides/slide19.xml"/><Relationship Id="rId11" Type="http://schemas.openxmlformats.org/officeDocument/2006/relationships/slide" Target="slides/slide6.xml"/><Relationship Id="rId53" Type="http://schemas.openxmlformats.org/officeDocument/2006/relationships/customXml" Target="../customXml/item3.xml"/><Relationship Id="rId5" Type="http://schemas.openxmlformats.org/officeDocument/2006/relationships/notesMaster" Target="notesMasters/notesMaster1.xml"/><Relationship Id="rId44" Type="http://schemas.openxmlformats.org/officeDocument/2006/relationships/slide" Target="slides/slide39.xml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52" Type="http://schemas.openxmlformats.org/officeDocument/2006/relationships/customXml" Target="../customXml/item2.xml"/><Relationship Id="rId43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51" Type="http://schemas.openxmlformats.org/officeDocument/2006/relationships/customXml" Target="../customXml/item1.xml"/><Relationship Id="rId3" Type="http://schemas.openxmlformats.org/officeDocument/2006/relationships/presProps" Target="presProps.xml"/><Relationship Id="rId46" Type="http://schemas.openxmlformats.org/officeDocument/2006/relationships/slide" Target="slides/slide41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41" Type="http://schemas.openxmlformats.org/officeDocument/2006/relationships/slide" Target="slides/slide36.xml"/><Relationship Id="rId20" Type="http://schemas.openxmlformats.org/officeDocument/2006/relationships/slide" Target="slides/slide15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49" Type="http://schemas.openxmlformats.org/officeDocument/2006/relationships/slide" Target="slides/slide44.xml"/><Relationship Id="rId36" Type="http://schemas.openxmlformats.org/officeDocument/2006/relationships/slide" Target="slides/slide3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5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1d66ea27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1d66ea27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1d66ea27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1d66ea27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1d66ea27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1d66ea27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1d66ea27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1d66ea27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1d66ea27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1d66ea27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d66ea27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1d66ea27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d66ea27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d66ea27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1d66ea27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1d66ea27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66ea27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66ea27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66ea27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66ea27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1d66ea27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1d66ea27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1d66ea27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1d66ea27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1d66ea2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1d66ea2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1d66ea27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1d66ea27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1d66ea27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1d66ea27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1d66ea27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1d66ea27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1d66ea27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1d66ea27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1d66ea27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1d66ea27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1d66ea27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1d66ea27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1d66ea27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1d66ea27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1d66ea27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1d66ea27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1d66ea2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1d66ea2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1d66ea27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1d66ea27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1d66ea27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1d66ea27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1d66ea27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1d66ea27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1d66ea27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1d66ea27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1d66ea27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1d66ea27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1d66ea27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1d66ea27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1d66ea27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1d66ea27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5528131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5528131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5528131a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5528131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5528131a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5528131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1d66ea2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1d66ea2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5528131a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5528131a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d66ea27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d66ea27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1d66ea27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1d66ea27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1d66ea27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1d66ea27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1d66ea27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1d66ea27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1d66ea27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1d66ea27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1d66ea27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1d66ea2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1d66ea2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1d66ea2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1d66ea27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1d66ea27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1d66ea27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1d66ea27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1d66ea27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1d66ea27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287" y="829362"/>
            <a:ext cx="2266275" cy="34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076" y="796000"/>
            <a:ext cx="6640700" cy="35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62" y="1070212"/>
            <a:ext cx="7464125" cy="30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600" y="1053248"/>
            <a:ext cx="7336800" cy="30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500" y="1404938"/>
            <a:ext cx="41910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375" y="901888"/>
            <a:ext cx="3000100" cy="333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475" y="1409700"/>
            <a:ext cx="37719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825" y="1419225"/>
            <a:ext cx="35623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213" y="1028700"/>
            <a:ext cx="34575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000" y="1400175"/>
            <a:ext cx="375285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300" y="1023938"/>
            <a:ext cx="352425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625" y="1176338"/>
            <a:ext cx="29527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911" y="806888"/>
            <a:ext cx="2689025" cy="35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25" y="883788"/>
            <a:ext cx="7200800" cy="33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25" y="1045938"/>
            <a:ext cx="7730801" cy="30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387" y="1058462"/>
            <a:ext cx="7487226" cy="30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288" y="1033463"/>
            <a:ext cx="378142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825" y="802888"/>
            <a:ext cx="3193200" cy="35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690" y="831625"/>
            <a:ext cx="6729471" cy="34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11" name="Google Shape;2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625" y="810475"/>
            <a:ext cx="6833600" cy="35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500" y="772774"/>
            <a:ext cx="3375850" cy="35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25" y="1011370"/>
            <a:ext cx="7255800" cy="312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425" y="1003988"/>
            <a:ext cx="7450001" cy="31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29" name="Google Shape;2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412" y="774891"/>
            <a:ext cx="5716025" cy="3593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725" y="789987"/>
            <a:ext cx="5445400" cy="35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41" name="Google Shape;2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851" y="814050"/>
            <a:ext cx="4424300" cy="35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376" y="1060650"/>
            <a:ext cx="7286100" cy="30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53" name="Google Shape;2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326" y="785400"/>
            <a:ext cx="4201351" cy="3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59" name="Google Shape;2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38" y="728087"/>
            <a:ext cx="4352325" cy="36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7650" y="710188"/>
            <a:ext cx="4405550" cy="37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338" y="728675"/>
            <a:ext cx="6044174" cy="368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77" name="Google Shape;27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338" y="728675"/>
            <a:ext cx="6044174" cy="368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83" name="Google Shape;28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8338" y="728675"/>
            <a:ext cx="6044174" cy="368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725" y="1054013"/>
            <a:ext cx="7457400" cy="30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89" name="Google Shape;2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337" y="760525"/>
            <a:ext cx="4642176" cy="362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295" name="Google Shape;2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475" y="1323975"/>
            <a:ext cx="37719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301" name="Google Shape;3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950" y="1243013"/>
            <a:ext cx="23241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307" name="Google Shape;3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925" y="1428750"/>
            <a:ext cx="3429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6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sp>
        <p:nvSpPr>
          <p:cNvPr id="313" name="Google Shape;313;p56"/>
          <p:cNvSpPr txBox="1"/>
          <p:nvPr/>
        </p:nvSpPr>
        <p:spPr>
          <a:xfrm>
            <a:off x="1052525" y="852475"/>
            <a:ext cx="72216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dot product</a:t>
            </a:r>
            <a:endParaRPr sz="21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product of the length of the two vectors multiplied by the cosine of the angle between them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often used when trying to calculate some sort of falloff distance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319" name="Google Shape;3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1171575"/>
            <a:ext cx="52768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513" y="802110"/>
            <a:ext cx="7135826" cy="353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000" y="726463"/>
            <a:ext cx="6084850" cy="369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812" y="1236976"/>
            <a:ext cx="7487224" cy="26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138" y="1046750"/>
            <a:ext cx="7342574" cy="3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Expressions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088" y="969463"/>
            <a:ext cx="7726675" cy="32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E5221CD2-1BD7-42C0-94A9-1A25C567DA9F}"/>
</file>

<file path=customXml/itemProps2.xml><?xml version="1.0" encoding="utf-8"?>
<ds:datastoreItem xmlns:ds="http://schemas.openxmlformats.org/officeDocument/2006/customXml" ds:itemID="{D1D93FBD-D1A9-4E40-BA91-67F3D1B922F5}"/>
</file>

<file path=customXml/itemProps3.xml><?xml version="1.0" encoding="utf-8"?>
<ds:datastoreItem xmlns:ds="http://schemas.openxmlformats.org/officeDocument/2006/customXml" ds:itemID="{B9E1DA2F-2753-41D1-BB92-A94DB4DDF54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